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9" r:id="rId10"/>
    <p:sldId id="262" r:id="rId11"/>
    <p:sldId id="270" r:id="rId12"/>
    <p:sldId id="273" r:id="rId13"/>
    <p:sldId id="271" r:id="rId14"/>
    <p:sldId id="274" r:id="rId15"/>
    <p:sldId id="272" r:id="rId16"/>
    <p:sldId id="275" r:id="rId17"/>
    <p:sldId id="276" r:id="rId18"/>
    <p:sldId id="277" r:id="rId19"/>
    <p:sldId id="305" r:id="rId20"/>
    <p:sldId id="279" r:id="rId21"/>
    <p:sldId id="285" r:id="rId22"/>
    <p:sldId id="280" r:id="rId23"/>
    <p:sldId id="281" r:id="rId24"/>
    <p:sldId id="282" r:id="rId25"/>
    <p:sldId id="283" r:id="rId26"/>
    <p:sldId id="304" r:id="rId27"/>
    <p:sldId id="294" r:id="rId28"/>
    <p:sldId id="295" r:id="rId29"/>
    <p:sldId id="296" r:id="rId30"/>
    <p:sldId id="286" r:id="rId31"/>
    <p:sldId id="303" r:id="rId32"/>
    <p:sldId id="289" r:id="rId33"/>
    <p:sldId id="290" r:id="rId34"/>
    <p:sldId id="291" r:id="rId35"/>
    <p:sldId id="297" r:id="rId36"/>
    <p:sldId id="292" r:id="rId37"/>
    <p:sldId id="293" r:id="rId38"/>
    <p:sldId id="299" r:id="rId39"/>
    <p:sldId id="298" r:id="rId40"/>
    <p:sldId id="300" r:id="rId41"/>
    <p:sldId id="301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C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594FF-C79D-4A23-9FE2-D48796A5267F}" type="datetimeFigureOut">
              <a:rPr lang="de-DE" smtClean="0"/>
              <a:t>05.12.2022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6C330-E576-4005-A026-BB911BB8E8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351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231EE-A9E2-F6FD-3972-B39A0BA4C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1A78F8-6A9B-6BD9-83A4-6C4716329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828693-56E3-6235-17A8-F58C5ED9A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35917C-D5F3-89AF-AD48-EA354E22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28E131-ABC9-9D0C-B0B2-2B9B124B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CF2449E-3077-4902-874B-475C9A786A0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88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3321A-E9C7-2B4B-C77C-6F2C6F8A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E260311-1CE4-3E80-04EF-B3B906CD2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671CBF-EACC-8381-7B31-818803CC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E75DF3-1752-B26F-0C51-1668BFA6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235360-8A46-85B3-E453-5376873D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29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E5B982-F262-D323-7FFB-14D6D3991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B0FBA4-E121-78AB-C309-5DA4B9743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08A950-9A38-56D9-E2B1-9A2C6FAA4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EA401C-4205-043E-13E3-799EFD3A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ABF44B-E2FC-7B3C-7DAC-DE413DEE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3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E1250-3251-7B85-3F54-2C4DCCD2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435C73-142F-2FBF-71F9-09956018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C3B1CE-5D33-F493-4E02-57EC660E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4C57E9-EE5B-1DEC-4C9A-F7105012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CF2449E-3077-4902-874B-475C9A786A0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06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ED0AF-56CB-D793-4E77-76107788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B76E09-7E11-2BF9-2CD6-35A450153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C8D05D-B148-987F-17C2-69313A04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560F46-8825-C28A-316E-F84D778D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1E22DE-E1DE-6DC3-F8B7-66017D597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2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1202F-2783-1CB9-5D8C-A47FFF5F7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6814DF-4FF5-0A5A-AC91-0B69475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858CC0A-998B-F014-7107-F3797B597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60DF82-4F6F-705B-FF6E-4B3D2CBE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C7A785-3FE2-78D8-DC47-082663BD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8F08446-F80D-A976-1486-DA3B7532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2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CABB6-2C09-A98F-FFB8-5223B50D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BB310F-3D01-24DB-06A4-699A8785A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8AB3AC-9FD1-FD8B-9439-6F44570C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D90684-C6D1-D99B-3BEB-025C2C590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073DE8-9EBA-487B-F3E7-3B088F632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6FAF15A-10EF-1EBB-08CA-BC5A3CDC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4389384-5BBA-4358-89F5-CC485E8A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679D8A5-8F1D-3B20-5E35-D55157F4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4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17EED-192A-1616-22D8-B68291010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1F7876-0398-29A7-31B6-D37DC06C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DEA72-8C7A-4870-C3B5-551C0A45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36A977-93B8-E623-3B6F-0110315A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83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EA7F8FC-6CA4-F7A4-93BB-DB967DD3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773C91-518A-4BE4-6A68-3E9988C77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37BE24-3942-4A10-8D13-FC6D1027D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7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46D1B-E141-B8C8-3AF3-6789097A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DD3BFE-7991-3434-C2E1-A575F7105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F28E7ED-F537-954B-F291-32FA455FB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DE9415-B0FD-BDE8-BB67-B16D4ADD4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F89661-247E-B268-8587-D1430DBA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F8AE7F-A6D0-A393-4B5F-508FDF45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8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19ED1-3E42-6547-BE3D-7FE08DA7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579D7FE-4655-FF7C-CFBE-D730254E7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449B19-91CB-3298-505B-E24B9004E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80588CD-3E77-2B06-01A1-5C84616B4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DC822A-F85D-FA08-B597-C7C1A3718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AD1781-6639-EABC-B903-AA83C889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4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EDE113-F579-E938-A880-FCB4226F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B6B8A7-7B26-8776-01A7-EDC60FA4C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EB1984-63FB-5130-1004-90A77F53A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D01378-3BE5-D745-7B71-B996E28ED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2449E-3077-4902-874B-475C9A786A0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811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 descr="Ein Bild, das Person, draußen, Gruppe, Personen enthält.&#10;&#10;Automatisch generierte Beschreibung">
            <a:extLst>
              <a:ext uri="{FF2B5EF4-FFF2-40B4-BE49-F238E27FC236}">
                <a16:creationId xmlns:a16="http://schemas.microsoft.com/office/drawing/2014/main" id="{79DD0AC3-4B27-799A-9D7B-B0C8E4906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" b="11501"/>
          <a:stretch/>
        </p:blipFill>
        <p:spPr>
          <a:xfrm>
            <a:off x="-3049" y="-2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BCFDEF-0E60-8DB8-F602-F045A8D4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7796" y="3776243"/>
            <a:ext cx="7728857" cy="1894243"/>
          </a:xfrm>
        </p:spPr>
        <p:txBody>
          <a:bodyPr>
            <a:normAutofit/>
          </a:bodyPr>
          <a:lstStyle/>
          <a:p>
            <a:r>
              <a:rPr lang="de-DE" sz="5200" dirty="0">
                <a:solidFill>
                  <a:srgbClr val="FFFFFF"/>
                </a:solidFill>
              </a:rPr>
              <a:t>Jugendtag 2022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8CC77-63D4-0978-0DBE-FC13E89C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05.12.2022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F5D478-FB3B-A1F7-081A-80911BCD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6208A9-749B-3FB8-0F82-FB8A5E95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F2449E-3077-4902-874B-475C9A786A0A}" type="slidenum">
              <a:rPr lang="de-DE"/>
              <a:pPr>
                <a:spcAft>
                  <a:spcPts val="600"/>
                </a:spcAft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1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8CC77-63D4-0978-0DBE-FC13E89C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6208A9-749B-3FB8-0F82-FB8A5E95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10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F5D478-FB3B-A1F7-081A-80911BCD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pic>
        <p:nvPicPr>
          <p:cNvPr id="8" name="Grafik 7" descr="Ein Bild, das drinnen, Boden enthält.&#10;&#10;Automatisch generierte Beschreibung">
            <a:extLst>
              <a:ext uri="{FF2B5EF4-FFF2-40B4-BE49-F238E27FC236}">
                <a16:creationId xmlns:a16="http://schemas.microsoft.com/office/drawing/2014/main" id="{C5A531EA-55E8-0EE8-7E12-F99AD2B8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41" y="827055"/>
            <a:ext cx="3902917" cy="52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0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EDBB7-D120-457C-1D2E-E3684EE0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800" dirty="0"/>
              <a:t>Trainingslager Ruhpolding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C0A26E-4A51-D32C-DBE3-7429800E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87BCF2-BC73-D217-179B-875F4BB41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133B15-CEB1-0154-F1F9-92528CEB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11</a:t>
            </a:fld>
            <a:endParaRPr lang="de-DE"/>
          </a:p>
        </p:txBody>
      </p:sp>
      <p:pic>
        <p:nvPicPr>
          <p:cNvPr id="8" name="Grafik 7" descr="Ein Bild, das Decke, drinnen, Person, Personen enthält.&#10;&#10;Automatisch generierte Beschreibung">
            <a:extLst>
              <a:ext uri="{FF2B5EF4-FFF2-40B4-BE49-F238E27FC236}">
                <a16:creationId xmlns:a16="http://schemas.microsoft.com/office/drawing/2014/main" id="{403F5BCD-3C46-9DDD-325A-FC4DA54DA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9"/>
          <a:stretch/>
        </p:blipFill>
        <p:spPr>
          <a:xfrm>
            <a:off x="2043404" y="1784336"/>
            <a:ext cx="8105192" cy="417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8CC77-63D4-0978-0DBE-FC13E89C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6208A9-749B-3FB8-0F82-FB8A5E95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12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F5D478-FB3B-A1F7-081A-80911BCD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pic>
        <p:nvPicPr>
          <p:cNvPr id="7" name="Grafik 6" descr="Ein Bild, das Person, draußen, stehend enthält.&#10;&#10;Automatisch generierte Beschreibung">
            <a:extLst>
              <a:ext uri="{FF2B5EF4-FFF2-40B4-BE49-F238E27FC236}">
                <a16:creationId xmlns:a16="http://schemas.microsoft.com/office/drawing/2014/main" id="{A1F39842-291C-D3D7-5B9D-EF4D555CF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66" y="742806"/>
            <a:ext cx="3989468" cy="537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C6B6F-521A-4EFF-FE57-A552CFCA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800" dirty="0"/>
              <a:t>Trainingslager Ruhpolding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3B1EAD-6004-E16F-00B4-CA6405642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7E6191-1D41-7F5C-A66D-3F36BB3BD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50486F-1B35-D8DF-FC0D-8FAD8209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13</a:t>
            </a:fld>
            <a:endParaRPr lang="de-DE"/>
          </a:p>
        </p:txBody>
      </p:sp>
      <p:pic>
        <p:nvPicPr>
          <p:cNvPr id="8" name="Grafik 7" descr="Ein Bild, das Person, drinnen, Wand, Decke enthält.&#10;&#10;Automatisch generierte Beschreibung">
            <a:extLst>
              <a:ext uri="{FF2B5EF4-FFF2-40B4-BE49-F238E27FC236}">
                <a16:creationId xmlns:a16="http://schemas.microsoft.com/office/drawing/2014/main" id="{6E22E63E-2E66-8637-F566-6D1E7F0B9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77" y="2113383"/>
            <a:ext cx="5177118" cy="3429000"/>
          </a:xfrm>
          <a:prstGeom prst="rect">
            <a:avLst/>
          </a:prstGeom>
        </p:spPr>
      </p:pic>
      <p:pic>
        <p:nvPicPr>
          <p:cNvPr id="10" name="Grafik 9" descr="Ein Bild, das Decke, Person, drinnen, stehend enthält.&#10;&#10;Automatisch generierte Beschreibung">
            <a:extLst>
              <a:ext uri="{FF2B5EF4-FFF2-40B4-BE49-F238E27FC236}">
                <a16:creationId xmlns:a16="http://schemas.microsoft.com/office/drawing/2014/main" id="{EA4F6D42-5E65-ED12-D4E1-E42CDB2EA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7" y="2113383"/>
            <a:ext cx="517711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8BA323-2811-A0F8-169D-97797264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B93E31-83DA-0554-0359-308EB3C3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52B9A1-C0D9-4BF9-6B65-519ED0E8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14</a:t>
            </a:fld>
            <a:endParaRPr lang="de-DE"/>
          </a:p>
        </p:txBody>
      </p:sp>
      <p:pic>
        <p:nvPicPr>
          <p:cNvPr id="8" name="Grafik 7" descr="Ein Bild, das Person, Decke, drinnen, Gruppe enthält.&#10;&#10;Automatisch generierte Beschreibung">
            <a:extLst>
              <a:ext uri="{FF2B5EF4-FFF2-40B4-BE49-F238E27FC236}">
                <a16:creationId xmlns:a16="http://schemas.microsoft.com/office/drawing/2014/main" id="{034379EB-5A46-24DE-9131-0EAC9FA74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38" y="773978"/>
            <a:ext cx="8017123" cy="531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AF39A3-9BBB-7CF3-3097-7944B7AE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D2B529-8950-7A3A-DDFE-5FCADE3C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F3A5E2-CD31-E5CD-2851-309EACBB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15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ABA106A-97D5-2090-992C-6C3C6E970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9" y="341420"/>
            <a:ext cx="4344956" cy="3258717"/>
          </a:xfrm>
          <a:prstGeom prst="rect">
            <a:avLst/>
          </a:prstGeom>
        </p:spPr>
      </p:pic>
      <p:pic>
        <p:nvPicPr>
          <p:cNvPr id="10" name="Grafik 9" descr="Ein Bild, das Person, drinnen, Personen, Gruppe enthält.&#10;&#10;Automatisch generierte Beschreibung">
            <a:extLst>
              <a:ext uri="{FF2B5EF4-FFF2-40B4-BE49-F238E27FC236}">
                <a16:creationId xmlns:a16="http://schemas.microsoft.com/office/drawing/2014/main" id="{BCD01292-A6CD-D5EC-1B41-2A1A79873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85" y="341420"/>
            <a:ext cx="4344956" cy="3258717"/>
          </a:xfrm>
          <a:prstGeom prst="rect">
            <a:avLst/>
          </a:prstGeom>
        </p:spPr>
      </p:pic>
      <p:pic>
        <p:nvPicPr>
          <p:cNvPr id="12" name="Grafik 11" descr="Ein Bild, das Essen, drinnen, Teller, Mahlzeit enthält.&#10;&#10;Automatisch generierte Beschreibung">
            <a:extLst>
              <a:ext uri="{FF2B5EF4-FFF2-40B4-BE49-F238E27FC236}">
                <a16:creationId xmlns:a16="http://schemas.microsoft.com/office/drawing/2014/main" id="{A1A5FB74-6A52-32DE-2B08-C2C15AE30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9" y="3994228"/>
            <a:ext cx="2971341" cy="1968031"/>
          </a:xfrm>
          <a:prstGeom prst="rect">
            <a:avLst/>
          </a:prstGeom>
        </p:spPr>
      </p:pic>
      <p:pic>
        <p:nvPicPr>
          <p:cNvPr id="14" name="Grafik 13" descr="Ein Bild, das Tisch, Flasche, drinnen, Getränk enthält.&#10;&#10;Automatisch generierte Beschreibung">
            <a:extLst>
              <a:ext uri="{FF2B5EF4-FFF2-40B4-BE49-F238E27FC236}">
                <a16:creationId xmlns:a16="http://schemas.microsoft.com/office/drawing/2014/main" id="{55832B9C-F0F5-1772-FC63-DCABB4C8B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39" y="3994228"/>
            <a:ext cx="2971342" cy="1968031"/>
          </a:xfrm>
          <a:prstGeom prst="rect">
            <a:avLst/>
          </a:prstGeom>
        </p:spPr>
      </p:pic>
      <p:pic>
        <p:nvPicPr>
          <p:cNvPr id="16" name="Grafik 15" descr="Ein Bild, das Wand, drinnen, Zähler, Obst enthält.&#10;&#10;Automatisch generierte Beschreibung">
            <a:extLst>
              <a:ext uri="{FF2B5EF4-FFF2-40B4-BE49-F238E27FC236}">
                <a16:creationId xmlns:a16="http://schemas.microsoft.com/office/drawing/2014/main" id="{7BA45D61-571B-A6C4-B010-7EB18D548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620" y="3994228"/>
            <a:ext cx="2628121" cy="197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0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23F8B-D25A-1F92-E02D-761083B5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85" y="1565190"/>
            <a:ext cx="4377611" cy="1325563"/>
          </a:xfrm>
        </p:spPr>
        <p:txBody>
          <a:bodyPr>
            <a:normAutofit/>
          </a:bodyPr>
          <a:lstStyle/>
          <a:p>
            <a:pPr algn="ctr"/>
            <a:r>
              <a:rPr lang="de-DE" sz="4800" dirty="0"/>
              <a:t>3-Stellung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095793-5207-416C-8AF4-113F58882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31F584-81C2-7125-B800-53A7B96B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14BC9C-0DDE-CD7D-3BB8-E397914B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16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2BC4B9-4E96-7733-BD12-FFEC7808F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00" y="776288"/>
            <a:ext cx="6785599" cy="49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CFD10-FCF9-95EA-402F-A3F1ADB9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Rupertigau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4AA55A-DB99-01B5-B667-F3DE400E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C53AA-86CE-F54A-F3D4-A4BFD16F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F82610-4F88-CEAD-A89F-EAE40AEE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17</a:t>
            </a:fld>
            <a:endParaRPr lang="de-DE"/>
          </a:p>
        </p:txBody>
      </p:sp>
      <p:pic>
        <p:nvPicPr>
          <p:cNvPr id="8" name="Grafik 7" descr="Ein Bild, das Person, Gebäude, draußen, Gruppe enthält.&#10;&#10;Automatisch generierte Beschreibung">
            <a:extLst>
              <a:ext uri="{FF2B5EF4-FFF2-40B4-BE49-F238E27FC236}">
                <a16:creationId xmlns:a16="http://schemas.microsoft.com/office/drawing/2014/main" id="{D432274A-86B5-4631-7172-47D973497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03" y="1866739"/>
            <a:ext cx="4963064" cy="3722298"/>
          </a:xfrm>
          <a:prstGeom prst="rect">
            <a:avLst/>
          </a:prstGeom>
        </p:spPr>
      </p:pic>
      <p:pic>
        <p:nvPicPr>
          <p:cNvPr id="10" name="Grafik 9" descr="Ein Bild, das Person, drinnen, Boden, Decke enthält.&#10;&#10;Automatisch generierte Beschreibung">
            <a:extLst>
              <a:ext uri="{FF2B5EF4-FFF2-40B4-BE49-F238E27FC236}">
                <a16:creationId xmlns:a16="http://schemas.microsoft.com/office/drawing/2014/main" id="{3D8ADCA6-995B-0A73-6ED5-C61D2FE14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3" y="1866739"/>
            <a:ext cx="4963064" cy="37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6FD6A-30EE-1849-1778-2C2C95846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9" y="507546"/>
            <a:ext cx="7186127" cy="1325563"/>
          </a:xfrm>
        </p:spPr>
        <p:txBody>
          <a:bodyPr/>
          <a:lstStyle/>
          <a:p>
            <a:r>
              <a:rPr lang="de-DE" dirty="0"/>
              <a:t>Vergleich Gau Simbach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700E1E-F262-77E7-72E1-040F599E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F423AC-6E6F-EA5C-A5E2-42C351CB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4C82B0-C8E7-241B-80F8-511C0A531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18</a:t>
            </a:fld>
            <a:endParaRPr lang="de-DE"/>
          </a:p>
        </p:txBody>
      </p:sp>
      <p:pic>
        <p:nvPicPr>
          <p:cNvPr id="12" name="Grafik 11" descr="Ein Bild, das Decke, drinnen, Person enthält.&#10;&#10;Automatisch generierte Beschreibung">
            <a:extLst>
              <a:ext uri="{FF2B5EF4-FFF2-40B4-BE49-F238E27FC236}">
                <a16:creationId xmlns:a16="http://schemas.microsoft.com/office/drawing/2014/main" id="{80EF51FF-9B47-EAC8-3468-4EA78FD5B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1021005"/>
            <a:ext cx="3820351" cy="5093802"/>
          </a:xfrm>
          <a:prstGeom prst="rect">
            <a:avLst/>
          </a:prstGeom>
        </p:spPr>
      </p:pic>
      <p:pic>
        <p:nvPicPr>
          <p:cNvPr id="14" name="Grafik 13" descr="Ein Bild, das drinnen, Decke, Person, Personen enthält.&#10;&#10;Automatisch generierte Beschreibung">
            <a:extLst>
              <a:ext uri="{FF2B5EF4-FFF2-40B4-BE49-F238E27FC236}">
                <a16:creationId xmlns:a16="http://schemas.microsoft.com/office/drawing/2014/main" id="{2AB615E1-A76C-E843-B26B-13922F9A0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4652"/>
            <a:ext cx="5386873" cy="40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8FCE3-38B1-D5B1-993C-8C9D94C9F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 Gau Simbach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4CF559-C6A7-5345-C943-234E8B2F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8F905D-2038-34E5-EB03-B2A4B380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0F7F7E-DF53-EA51-3985-B60B0319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6" name="Grafik 5" descr="Ein Bild, das Baum, draußen, Person, Gruppe enthält.&#10;&#10;Automatisch generierte Beschreibung">
            <a:extLst>
              <a:ext uri="{FF2B5EF4-FFF2-40B4-BE49-F238E27FC236}">
                <a16:creationId xmlns:a16="http://schemas.microsoft.com/office/drawing/2014/main" id="{B0869797-C948-6BD7-89BC-761EF7994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9" y="1849306"/>
            <a:ext cx="5227875" cy="350912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A9BCC78-FF81-C03A-B2BC-0A0572310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83" y="1849305"/>
            <a:ext cx="4678828" cy="350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5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BCFDEF-0E60-8DB8-F602-F045A8D4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560881"/>
            <a:ext cx="9795638" cy="1114380"/>
          </a:xfrm>
        </p:spPr>
        <p:txBody>
          <a:bodyPr>
            <a:normAutofit/>
          </a:bodyPr>
          <a:lstStyle/>
          <a:p>
            <a:r>
              <a:rPr lang="de-DE" sz="4800" dirty="0"/>
              <a:t>Jugendjahrgangsmeisterschaft</a:t>
            </a:r>
            <a:endParaRPr lang="de-DE" sz="5400" dirty="0"/>
          </a:p>
        </p:txBody>
      </p:sp>
      <p:pic>
        <p:nvPicPr>
          <p:cNvPr id="11" name="Grafik 10" descr="Ein Bild, das Person, stehend, Personen, Gruppe enthält.&#10;&#10;Automatisch generierte Beschreibung">
            <a:extLst>
              <a:ext uri="{FF2B5EF4-FFF2-40B4-BE49-F238E27FC236}">
                <a16:creationId xmlns:a16="http://schemas.microsoft.com/office/drawing/2014/main" id="{4870E3CE-F347-BEB9-9952-11EF7FE5F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1" y="2236142"/>
            <a:ext cx="3647276" cy="3346376"/>
          </a:xfrm>
          <a:prstGeom prst="rect">
            <a:avLst/>
          </a:prstGeom>
        </p:spPr>
      </p:pic>
      <p:pic>
        <p:nvPicPr>
          <p:cNvPr id="7" name="Grafik 6" descr="Ein Bild, das Text, Person, darstellend enthält.&#10;&#10;Automatisch generierte Beschreibung">
            <a:extLst>
              <a:ext uri="{FF2B5EF4-FFF2-40B4-BE49-F238E27FC236}">
                <a16:creationId xmlns:a16="http://schemas.microsoft.com/office/drawing/2014/main" id="{00ED29AB-7932-E112-FE7C-E3BBF7119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98" y="2236142"/>
            <a:ext cx="4235921" cy="3346376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8CC77-63D4-0978-0DBE-FC13E89C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05.12.2022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F5D478-FB3B-A1F7-081A-80911BCD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6208A9-749B-3FB8-0F82-FB8A5E95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F2449E-3077-4902-874B-475C9A786A0A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4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F1128-8AD5-6E83-4875-037B33C23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Spiel ohne Grenzen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77D92D4-F01D-15B3-F53A-6AE219BA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5132CE-DCC9-BAD2-5426-1D09AB4C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CA7DE-CBB2-7F46-F966-6C95A173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20</a:t>
            </a:fld>
            <a:endParaRPr lang="de-DE"/>
          </a:p>
        </p:txBody>
      </p:sp>
      <p:pic>
        <p:nvPicPr>
          <p:cNvPr id="7" name="Grafik 6" descr="Ein Bild, das Gras, Person, draußen, Gruppe enthält.&#10;&#10;Automatisch generierte Beschreibung">
            <a:extLst>
              <a:ext uri="{FF2B5EF4-FFF2-40B4-BE49-F238E27FC236}">
                <a16:creationId xmlns:a16="http://schemas.microsoft.com/office/drawing/2014/main" id="{3052EA30-651C-2A6F-AA21-65CC71D94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28" y="1944669"/>
            <a:ext cx="5133162" cy="3399887"/>
          </a:xfrm>
          <a:prstGeom prst="rect">
            <a:avLst/>
          </a:prstGeom>
        </p:spPr>
      </p:pic>
      <p:pic>
        <p:nvPicPr>
          <p:cNvPr id="9" name="Grafik 8" descr="Ein Bild, das Gras, Person, Personen, draußen enthält.&#10;&#10;Automatisch generierte Beschreibung">
            <a:extLst>
              <a:ext uri="{FF2B5EF4-FFF2-40B4-BE49-F238E27FC236}">
                <a16:creationId xmlns:a16="http://schemas.microsoft.com/office/drawing/2014/main" id="{5B834EEB-93F8-866B-C75F-FC393CD68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6" y="1772658"/>
            <a:ext cx="4991877" cy="374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3F5CC-BE18-F893-E5DA-5A0D4416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33392" cy="1325563"/>
          </a:xfrm>
        </p:spPr>
        <p:txBody>
          <a:bodyPr/>
          <a:lstStyle/>
          <a:p>
            <a:r>
              <a:rPr lang="de-DE" dirty="0"/>
              <a:t>Fackellauf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EAF67E-C270-1C9C-52DE-A0EE7E53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54FA5F-DC07-C38F-3578-2FC0CF566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F482C1-3CEF-C5E2-6EEC-ADB48634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21</a:t>
            </a:fld>
            <a:endParaRPr lang="de-DE"/>
          </a:p>
        </p:txBody>
      </p:sp>
      <p:pic>
        <p:nvPicPr>
          <p:cNvPr id="7" name="Grafik 6" descr="Ein Bild, das Text, Transport enthält.&#10;&#10;Automatisch generierte Beschreibung">
            <a:extLst>
              <a:ext uri="{FF2B5EF4-FFF2-40B4-BE49-F238E27FC236}">
                <a16:creationId xmlns:a16="http://schemas.microsoft.com/office/drawing/2014/main" id="{2089105C-55E8-9C7B-B185-9173B8260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30176" y="1698595"/>
            <a:ext cx="5225146" cy="3460810"/>
          </a:xfrm>
          <a:prstGeom prst="rect">
            <a:avLst/>
          </a:prstGeom>
        </p:spPr>
      </p:pic>
      <p:pic>
        <p:nvPicPr>
          <p:cNvPr id="9" name="Grafik 8" descr="Ein Bild, das Person, Gebäude, draußen, Boden enthält.&#10;&#10;Automatisch generierte Beschreibung">
            <a:extLst>
              <a:ext uri="{FF2B5EF4-FFF2-40B4-BE49-F238E27FC236}">
                <a16:creationId xmlns:a16="http://schemas.microsoft.com/office/drawing/2014/main" id="{E9839C01-510D-49A8-9237-E5B09E33A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04" y="1888892"/>
            <a:ext cx="5133392" cy="38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Himmel, Person, draußen, Boden enthält.&#10;&#10;Automatisch generierte Beschreibung">
            <a:extLst>
              <a:ext uri="{FF2B5EF4-FFF2-40B4-BE49-F238E27FC236}">
                <a16:creationId xmlns:a16="http://schemas.microsoft.com/office/drawing/2014/main" id="{4D2FEDA6-DC87-81F1-3079-018612B00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r="13062" b="-3"/>
          <a:stretch/>
        </p:blipFill>
        <p:spPr>
          <a:xfrm>
            <a:off x="900541" y="1123527"/>
            <a:ext cx="2685301" cy="4604800"/>
          </a:xfrm>
          <a:prstGeom prst="rect">
            <a:avLst/>
          </a:prstGeom>
        </p:spPr>
      </p:pic>
      <p:cxnSp>
        <p:nvCxnSpPr>
          <p:cNvPr id="24" name="Straight Connector 2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drinnen, Boden enthält.&#10;&#10;Automatisch generierte Beschreibung">
            <a:extLst>
              <a:ext uri="{FF2B5EF4-FFF2-40B4-BE49-F238E27FC236}">
                <a16:creationId xmlns:a16="http://schemas.microsoft.com/office/drawing/2014/main" id="{545A2052-9F04-F3E6-577C-1088E6E57C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5" r="-3" b="6067"/>
          <a:stretch/>
        </p:blipFill>
        <p:spPr>
          <a:xfrm rot="5400000">
            <a:off x="3776948" y="2085313"/>
            <a:ext cx="4604800" cy="268122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 descr="Ein Bild, das Person, draußen, Himmel, Boden enthält.&#10;&#10;Automatisch generierte Beschreibung">
            <a:extLst>
              <a:ext uri="{FF2B5EF4-FFF2-40B4-BE49-F238E27FC236}">
                <a16:creationId xmlns:a16="http://schemas.microsoft.com/office/drawing/2014/main" id="{084C6E6C-8614-7344-48EA-598C358B6D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r="15485" b="-3"/>
          <a:stretch/>
        </p:blipFill>
        <p:spPr>
          <a:xfrm>
            <a:off x="8569802" y="1123528"/>
            <a:ext cx="2702188" cy="46048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EAF67E-C270-1C9C-52DE-A0EE7E53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05.12.2022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54FA5F-DC07-C38F-3578-2FC0CF566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F482C1-3CEF-C5E2-6EEC-ADB48634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F2449E-3077-4902-874B-475C9A786A0A}" type="slidenum">
              <a:rPr lang="en-US"/>
              <a:pPr>
                <a:spcAft>
                  <a:spcPts val="600"/>
                </a:spcAft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06FA1-F8A6-2522-EFEB-17E4E656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Oktoberfestlandesschießen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C8C52D-F008-522C-371E-F8949483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C98CE2-FE59-7A2C-CDC6-E33BB03A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FF049B-F452-AD21-CDA8-F2D0751BD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23</a:t>
            </a:fld>
            <a:endParaRPr lang="de-DE"/>
          </a:p>
        </p:txBody>
      </p:sp>
      <p:pic>
        <p:nvPicPr>
          <p:cNvPr id="7" name="Grafik 6" descr="Ein Bild, das Menge, riesig, gefüttert enthält.&#10;&#10;Automatisch generierte Beschreibung">
            <a:extLst>
              <a:ext uri="{FF2B5EF4-FFF2-40B4-BE49-F238E27FC236}">
                <a16:creationId xmlns:a16="http://schemas.microsoft.com/office/drawing/2014/main" id="{2452D0EA-2F2A-62BD-6003-187A3DE19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92" y="1690688"/>
            <a:ext cx="5735215" cy="43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1CAC49-CE22-BB32-8FD4-EBC1547D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Europapark Rust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9DB790-2241-458B-F04E-9A182240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39288B-E730-B939-5438-AA8BE84F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21568D-34A9-CA66-02B3-427CEBDC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24</a:t>
            </a:fld>
            <a:endParaRPr lang="de-DE"/>
          </a:p>
        </p:txBody>
      </p:sp>
      <p:pic>
        <p:nvPicPr>
          <p:cNvPr id="7" name="Grafik 6" descr="Ein Bild, das Himmel, Gras, draußen, Wasser enthält.&#10;&#10;Automatisch generierte Beschreibung">
            <a:extLst>
              <a:ext uri="{FF2B5EF4-FFF2-40B4-BE49-F238E27FC236}">
                <a16:creationId xmlns:a16="http://schemas.microsoft.com/office/drawing/2014/main" id="{CAA8DB90-4CAF-6E5F-9B22-C85148276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54" y="2384440"/>
            <a:ext cx="5137882" cy="2884425"/>
          </a:xfrm>
          <a:prstGeom prst="rect">
            <a:avLst/>
          </a:prstGeom>
        </p:spPr>
      </p:pic>
      <p:pic>
        <p:nvPicPr>
          <p:cNvPr id="9" name="Grafik 8" descr="Ein Bild, das Himmel, draußen, Baum, Pool enthält.&#10;&#10;Automatisch generierte Beschreibung">
            <a:extLst>
              <a:ext uri="{FF2B5EF4-FFF2-40B4-BE49-F238E27FC236}">
                <a16:creationId xmlns:a16="http://schemas.microsoft.com/office/drawing/2014/main" id="{B06E9058-576F-AC90-B3F3-9A80942E2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4" y="1839233"/>
            <a:ext cx="5299787" cy="397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B4087-5CDA-C577-7F08-7440AF94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Therme Erding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7D0974-940A-C8A6-9A23-55BE2838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24C830-CF93-968B-8DB2-6B79A522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E00D9F4-CF5D-CD5A-FAE4-BA2C6BA0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25</a:t>
            </a:fld>
            <a:endParaRPr lang="de-DE"/>
          </a:p>
        </p:txBody>
      </p:sp>
      <p:pic>
        <p:nvPicPr>
          <p:cNvPr id="7" name="Grafik 6" descr="Ein Bild, das Text, mehrere enthält.&#10;&#10;Automatisch generierte Beschreibung">
            <a:extLst>
              <a:ext uri="{FF2B5EF4-FFF2-40B4-BE49-F238E27FC236}">
                <a16:creationId xmlns:a16="http://schemas.microsoft.com/office/drawing/2014/main" id="{F010D42E-A765-AF18-0E70-5C36DD03F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9" y="2214428"/>
            <a:ext cx="5217366" cy="3111510"/>
          </a:xfrm>
          <a:prstGeom prst="rect">
            <a:avLst/>
          </a:prstGeom>
        </p:spPr>
      </p:pic>
      <p:pic>
        <p:nvPicPr>
          <p:cNvPr id="9" name="Grafik 8" descr="Ein Bild, das Ventilator enthält.&#10;&#10;Automatisch generierte Beschreibung">
            <a:extLst>
              <a:ext uri="{FF2B5EF4-FFF2-40B4-BE49-F238E27FC236}">
                <a16:creationId xmlns:a16="http://schemas.microsoft.com/office/drawing/2014/main" id="{3F93B5B6-5074-B786-BEAD-EAB756364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59" y="2515375"/>
            <a:ext cx="5019232" cy="250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1137F-A053-658C-ABDE-AFC19D0E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2460623"/>
            <a:ext cx="4743450" cy="1325563"/>
          </a:xfrm>
        </p:spPr>
        <p:txBody>
          <a:bodyPr/>
          <a:lstStyle/>
          <a:p>
            <a:r>
              <a:rPr lang="de-DE" dirty="0" err="1"/>
              <a:t>Resume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DF8635-2AFD-39A2-E4A4-AA249A61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820441-EF50-6002-EE3B-38431478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BADA0EB-E8D3-E35B-B7CF-9F8A2834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7" name="Grafik 6" descr="Ein Bild, das drinnen, Säugetier, gefüllt enthält.&#10;&#10;Automatisch generierte Beschreibung">
            <a:extLst>
              <a:ext uri="{FF2B5EF4-FFF2-40B4-BE49-F238E27FC236}">
                <a16:creationId xmlns:a16="http://schemas.microsoft.com/office/drawing/2014/main" id="{58908F86-D84E-F1A3-86B3-F306225EC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737838"/>
            <a:ext cx="5320967" cy="477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54551-D0D2-958B-DCDD-D82E76F8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78" y="923731"/>
            <a:ext cx="10962044" cy="5010538"/>
          </a:xfrm>
        </p:spPr>
        <p:txBody>
          <a:bodyPr anchor="ctr">
            <a:normAutofit/>
          </a:bodyPr>
          <a:lstStyle/>
          <a:p>
            <a:r>
              <a:rPr lang="de-DE" sz="4800" dirty="0"/>
              <a:t>Aktuelle Infos</a:t>
            </a:r>
            <a:br>
              <a:rPr lang="de-DE" sz="4800" dirty="0"/>
            </a:br>
            <a:br>
              <a:rPr lang="de-DE" sz="4800" dirty="0"/>
            </a:br>
            <a:br>
              <a:rPr lang="de-DE" sz="4800" dirty="0"/>
            </a:br>
            <a:r>
              <a:rPr lang="de-DE" sz="4800" dirty="0"/>
              <a:t>Aus- und Weiterbildung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7A6A89-2FA6-C8AB-86E6-A8BC3846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C7AE-04F5-3710-DE90-80AA22A9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230C93-FB66-1E5D-42D9-0B8452CA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56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54551-D0D2-958B-DCDD-D82E76F8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78" y="923731"/>
            <a:ext cx="10962044" cy="5010538"/>
          </a:xfrm>
        </p:spPr>
        <p:txBody>
          <a:bodyPr anchor="ctr">
            <a:normAutofit/>
          </a:bodyPr>
          <a:lstStyle/>
          <a:p>
            <a:r>
              <a:rPr lang="de-DE" sz="4800" dirty="0"/>
              <a:t>Gaupokalauslosung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7A6A89-2FA6-C8AB-86E6-A8BC3846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C7AE-04F5-3710-DE90-80AA22A9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230C93-FB66-1E5D-42D9-0B8452CA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0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54551-D0D2-958B-DCDD-D82E76F8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78" y="923731"/>
            <a:ext cx="10962044" cy="5010538"/>
          </a:xfrm>
        </p:spPr>
        <p:txBody>
          <a:bodyPr anchor="ctr">
            <a:normAutofit/>
          </a:bodyPr>
          <a:lstStyle/>
          <a:p>
            <a:r>
              <a:rPr lang="de-DE" sz="4800" dirty="0"/>
              <a:t>Wünsche, Anträge und Sonstiges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7A6A89-2FA6-C8AB-86E6-A8BC3846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C7AE-04F5-3710-DE90-80AA22A9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230C93-FB66-1E5D-42D9-0B8452CA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CFDEF-0E60-8DB8-F602-F045A8D4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313" y="480834"/>
            <a:ext cx="11299372" cy="1006475"/>
          </a:xfrm>
        </p:spPr>
        <p:txBody>
          <a:bodyPr>
            <a:normAutofit/>
          </a:bodyPr>
          <a:lstStyle/>
          <a:p>
            <a:r>
              <a:rPr lang="de-DE" sz="4800" dirty="0"/>
              <a:t>Jugendjahrgangsmeisterschaft</a:t>
            </a:r>
            <a:endParaRPr lang="de-DE" sz="5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8CC77-63D4-0978-0DBE-FC13E89C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6208A9-749B-3FB8-0F82-FB8A5E95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F5D478-FB3B-A1F7-081A-80911BCD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pic>
        <p:nvPicPr>
          <p:cNvPr id="8" name="Grafik 7" descr="Ein Bild, das Text, Person, Boden, drinnen enthält.&#10;&#10;Automatisch generierte Beschreibung">
            <a:extLst>
              <a:ext uri="{FF2B5EF4-FFF2-40B4-BE49-F238E27FC236}">
                <a16:creationId xmlns:a16="http://schemas.microsoft.com/office/drawing/2014/main" id="{36F3773B-9CC8-1FDB-752F-EAB4932FA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68" y="1895482"/>
            <a:ext cx="6110864" cy="404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9E4668-3591-E276-0A07-040E41BD6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22437" cy="1325563"/>
          </a:xfrm>
        </p:spPr>
        <p:txBody>
          <a:bodyPr/>
          <a:lstStyle/>
          <a:p>
            <a:r>
              <a:rPr lang="de-DE" dirty="0"/>
              <a:t>Gaukaderbaby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4BCDA6-AFFD-DF7E-C4D5-27F4E0AC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1C495D-16E3-0D92-5DD9-0CA4B7F25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88BB00-DD0B-60D3-B8BE-87FB836C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30</a:t>
            </a:fld>
            <a:endParaRPr lang="de-DE"/>
          </a:p>
        </p:txBody>
      </p:sp>
      <p:pic>
        <p:nvPicPr>
          <p:cNvPr id="7" name="Grafik 6" descr="Ein Bild, das drinnen, Küche, Holz enthält.&#10;&#10;Automatisch generierte Beschreibung">
            <a:extLst>
              <a:ext uri="{FF2B5EF4-FFF2-40B4-BE49-F238E27FC236}">
                <a16:creationId xmlns:a16="http://schemas.microsoft.com/office/drawing/2014/main" id="{ED951136-A96F-1A01-3453-B79CA50B4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52845" y="1632930"/>
            <a:ext cx="5423428" cy="3592140"/>
          </a:xfrm>
          <a:prstGeom prst="rect">
            <a:avLst/>
          </a:prstGeom>
        </p:spPr>
      </p:pic>
      <p:pic>
        <p:nvPicPr>
          <p:cNvPr id="9" name="Grafik 8" descr="Ein Bild, das Person, drinnen, stehend, Decke enthält.&#10;&#10;Automatisch generierte Beschreibung">
            <a:extLst>
              <a:ext uri="{FF2B5EF4-FFF2-40B4-BE49-F238E27FC236}">
                <a16:creationId xmlns:a16="http://schemas.microsoft.com/office/drawing/2014/main" id="{795B16A5-6B76-3118-2B77-5155FAECF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16" y="1864060"/>
            <a:ext cx="5907804" cy="391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9E4668-3591-E276-0A07-040E41BD6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22437" cy="1325563"/>
          </a:xfrm>
        </p:spPr>
        <p:txBody>
          <a:bodyPr/>
          <a:lstStyle/>
          <a:p>
            <a:r>
              <a:rPr lang="de-DE" dirty="0"/>
              <a:t>Gaukaderbaby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4BCDA6-AFFD-DF7E-C4D5-27F4E0AC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51C495D-16E3-0D92-5DD9-0CA4B7F25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88BB00-DD0B-60D3-B8BE-87FB836C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31</a:t>
            </a:fld>
            <a:endParaRPr lang="de-DE"/>
          </a:p>
        </p:txBody>
      </p:sp>
      <p:pic>
        <p:nvPicPr>
          <p:cNvPr id="6" name="Grafik 5" descr="Ein Bild, das Person, lächelnd, darstellend enthält.&#10;&#10;Automatisch generierte Beschreibung">
            <a:extLst>
              <a:ext uri="{FF2B5EF4-FFF2-40B4-BE49-F238E27FC236}">
                <a16:creationId xmlns:a16="http://schemas.microsoft.com/office/drawing/2014/main" id="{4F4DB8EB-74CC-B9CA-E77A-7A3E19F5F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25" y="824722"/>
            <a:ext cx="3906417" cy="5208556"/>
          </a:xfrm>
          <a:prstGeom prst="rect">
            <a:avLst/>
          </a:prstGeom>
        </p:spPr>
      </p:pic>
      <p:pic>
        <p:nvPicPr>
          <p:cNvPr id="8" name="Grafik 7" descr="Ein Bild, das Person, Personen, darstellend, Gruppe enthält.&#10;&#10;Automatisch generierte Beschreibung">
            <a:extLst>
              <a:ext uri="{FF2B5EF4-FFF2-40B4-BE49-F238E27FC236}">
                <a16:creationId xmlns:a16="http://schemas.microsoft.com/office/drawing/2014/main" id="{46A667CF-2B8B-B901-3861-D6BF617CB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38" y="1891183"/>
            <a:ext cx="5051360" cy="37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C63CEF-0E46-9A72-ED16-1A507AA5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104" y="457199"/>
            <a:ext cx="5569965" cy="1325563"/>
          </a:xfrm>
        </p:spPr>
        <p:txBody>
          <a:bodyPr/>
          <a:lstStyle/>
          <a:p>
            <a:r>
              <a:rPr lang="de-DE" dirty="0"/>
              <a:t>Danksche Julia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C8F855-C222-4734-B4BB-D7F7BD9D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21F9B0-B011-F53E-5B71-8FAD4F22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CF0671-3A99-54E2-78EE-A141883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32</a:t>
            </a:fld>
            <a:endParaRPr lang="de-DE"/>
          </a:p>
        </p:txBody>
      </p:sp>
      <p:pic>
        <p:nvPicPr>
          <p:cNvPr id="13" name="Grafik 12" descr="Ein Bild, das Gras, draußen enthält.&#10;&#10;Automatisch generierte Beschreibung">
            <a:extLst>
              <a:ext uri="{FF2B5EF4-FFF2-40B4-BE49-F238E27FC236}">
                <a16:creationId xmlns:a16="http://schemas.microsoft.com/office/drawing/2014/main" id="{BBE48161-AC8E-5698-2B3D-45D9031CA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788" y="457199"/>
            <a:ext cx="3780366" cy="2835275"/>
          </a:xfrm>
          <a:prstGeom prst="rect">
            <a:avLst/>
          </a:prstGeom>
        </p:spPr>
      </p:pic>
      <p:pic>
        <p:nvPicPr>
          <p:cNvPr id="15" name="Grafik 14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AE2FCF01-ADDD-ECF7-0278-A212111C6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696" y="3676261"/>
            <a:ext cx="3642550" cy="2428778"/>
          </a:xfrm>
          <a:prstGeom prst="rect">
            <a:avLst/>
          </a:prstGeom>
        </p:spPr>
      </p:pic>
      <p:pic>
        <p:nvPicPr>
          <p:cNvPr id="17" name="Grafik 16" descr="Ein Bild, das Person, Wand, drinnen, Waffe enthält.&#10;&#10;Automatisch generierte Beschreibung">
            <a:extLst>
              <a:ext uri="{FF2B5EF4-FFF2-40B4-BE49-F238E27FC236}">
                <a16:creationId xmlns:a16="http://schemas.microsoft.com/office/drawing/2014/main" id="{B3A04938-9C13-6BF3-A087-6C1E1DBBA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0" y="1874836"/>
            <a:ext cx="5698194" cy="37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Grafik 10" descr="Ein Bild, das Person, drinnen, Decke, stehend enthält.&#10;&#10;Automatisch generierte Beschreibung">
            <a:extLst>
              <a:ext uri="{FF2B5EF4-FFF2-40B4-BE49-F238E27FC236}">
                <a16:creationId xmlns:a16="http://schemas.microsoft.com/office/drawing/2014/main" id="{B6C616C9-0FCE-5AF9-3933-5732544CA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r="-2" b="20090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Grafik 6" descr="Ein Bild, das Text, Person, drinnen, Geschäft enthält.&#10;&#10;Automatisch generierte Beschreibung">
            <a:extLst>
              <a:ext uri="{FF2B5EF4-FFF2-40B4-BE49-F238E27FC236}">
                <a16:creationId xmlns:a16="http://schemas.microsoft.com/office/drawing/2014/main" id="{011DF710-0B05-424E-4162-693256A4D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r="-2" b="1912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Grafik 8" descr="Ein Bild, das Person, drinnen, Zahnbürste enthält.&#10;&#10;Automatisch generierte Beschreibung">
            <a:extLst>
              <a:ext uri="{FF2B5EF4-FFF2-40B4-BE49-F238E27FC236}">
                <a16:creationId xmlns:a16="http://schemas.microsoft.com/office/drawing/2014/main" id="{1FC67EB9-14C4-14B0-13D3-775F45976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979"/>
          <a:stretch/>
        </p:blipFill>
        <p:spPr>
          <a:xfrm>
            <a:off x="6195373" y="321732"/>
            <a:ext cx="5674897" cy="5979074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7B88C0-7651-646A-DB8C-39F027F7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05.12.2022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01E77D-5333-2381-9DEF-53E9C1AD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127605-E884-2FE9-3E4E-7CE3CE53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F2449E-3077-4902-874B-475C9A786A0A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Grafik 10" descr="Ein Bild, das Person, drinnen, stehend, Decke enthält.&#10;&#10;Automatisch generierte Beschreibung">
            <a:extLst>
              <a:ext uri="{FF2B5EF4-FFF2-40B4-BE49-F238E27FC236}">
                <a16:creationId xmlns:a16="http://schemas.microsoft.com/office/drawing/2014/main" id="{4F0603BC-7AB9-7B23-B44E-CA8241C4F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219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9" name="Grafik 8" descr="Ein Bild, das Person, darstellend, Personen, Familie enthält.&#10;&#10;Automatisch generierte Beschreibung">
            <a:extLst>
              <a:ext uri="{FF2B5EF4-FFF2-40B4-BE49-F238E27FC236}">
                <a16:creationId xmlns:a16="http://schemas.microsoft.com/office/drawing/2014/main" id="{47CDAE20-16EB-C8D7-494A-889B040B1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 r="3" b="17944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7" name="Grafik 6" descr="Ein Bild, das Text, Person, drinnen enthält.&#10;&#10;Automatisch generierte Beschreibung">
            <a:extLst>
              <a:ext uri="{FF2B5EF4-FFF2-40B4-BE49-F238E27FC236}">
                <a16:creationId xmlns:a16="http://schemas.microsoft.com/office/drawing/2014/main" id="{E14078E5-D468-420A-9627-F2B9A237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8" r="3" b="20482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C6A88B-AD60-1830-3521-519EDAEF6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A2ECB8-2BFF-6AC1-8C1D-C6406D066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0A2A1C-0EEE-AE35-2AEC-528CEC77F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F2449E-3077-4902-874B-475C9A786A0A}" type="slidenum">
              <a:rPr lang="en-US"/>
              <a:pPr>
                <a:spcAft>
                  <a:spcPts val="600"/>
                </a:spcAft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9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54551-D0D2-958B-DCDD-D82E76F8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78" y="923731"/>
            <a:ext cx="10962044" cy="5010538"/>
          </a:xfrm>
        </p:spPr>
        <p:txBody>
          <a:bodyPr anchor="ctr">
            <a:normAutofit/>
          </a:bodyPr>
          <a:lstStyle/>
          <a:p>
            <a:r>
              <a:rPr lang="de-DE" sz="4800" dirty="0"/>
              <a:t>Neuwahl Gaujugendsprecher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7A6A89-2FA6-C8AB-86E6-A8BC3846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C7AE-04F5-3710-DE90-80AA22A9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230C93-FB66-1E5D-42D9-0B8452CA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8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39A2B8C-3B67-37AA-93A0-17AEDB346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3D67404-0795-D7AB-3016-166EDFE9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42447A-242B-B97C-936C-38F37D75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36</a:t>
            </a:fld>
            <a:endParaRPr lang="de-DE"/>
          </a:p>
        </p:txBody>
      </p:sp>
      <p:pic>
        <p:nvPicPr>
          <p:cNvPr id="7" name="Grafik 6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51D429CA-1FD1-B80C-BEB3-C1A0FBB45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6108" y="1404081"/>
            <a:ext cx="5399783" cy="40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99533A-8F78-5A99-5559-9ADFEDB97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0AB3FF-A9D5-3168-6652-FBC629D5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5BE457-A30A-4CEB-D10F-7B7408E7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37</a:t>
            </a:fld>
            <a:endParaRPr lang="de-DE"/>
          </a:p>
        </p:txBody>
      </p:sp>
      <p:pic>
        <p:nvPicPr>
          <p:cNvPr id="6" name="Grafik 5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C4D739C6-CBE4-31D8-E5CD-330269D04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4"/>
          <a:stretch/>
        </p:blipFill>
        <p:spPr>
          <a:xfrm>
            <a:off x="4359728" y="723316"/>
            <a:ext cx="3472543" cy="54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5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54551-D0D2-958B-DCDD-D82E76F8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78" y="923731"/>
            <a:ext cx="10962044" cy="5010538"/>
          </a:xfrm>
        </p:spPr>
        <p:txBody>
          <a:bodyPr anchor="ctr">
            <a:normAutofit/>
          </a:bodyPr>
          <a:lstStyle/>
          <a:p>
            <a:r>
              <a:rPr lang="de-DE" sz="4800" dirty="0"/>
              <a:t>Allgemeine Diskussion</a:t>
            </a:r>
            <a:br>
              <a:rPr lang="de-DE" sz="4800" dirty="0"/>
            </a:br>
            <a:br>
              <a:rPr lang="de-DE" sz="4800" dirty="0"/>
            </a:br>
            <a:br>
              <a:rPr lang="de-DE" sz="4800" dirty="0"/>
            </a:br>
            <a:r>
              <a:rPr lang="de-DE" sz="4800" dirty="0"/>
              <a:t>Jugend - Sportleitung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7A6A89-2FA6-C8AB-86E6-A8BC3846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C7AE-04F5-3710-DE90-80AA22A9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230C93-FB66-1E5D-42D9-0B8452CA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84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D54551-D0D2-958B-DCDD-D82E76F8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78" y="923731"/>
            <a:ext cx="10962044" cy="5010538"/>
          </a:xfrm>
        </p:spPr>
        <p:txBody>
          <a:bodyPr anchor="ctr">
            <a:normAutofit/>
          </a:bodyPr>
          <a:lstStyle/>
          <a:p>
            <a:r>
              <a:rPr lang="de-DE" sz="4800" dirty="0"/>
              <a:t>Jugendversammlung 2023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7A6A89-2FA6-C8AB-86E6-A8BC38464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C7AE-04F5-3710-DE90-80AA22A9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230C93-FB66-1E5D-42D9-0B8452CA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6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CFDEF-0E60-8DB8-F602-F045A8D4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313" y="480834"/>
            <a:ext cx="11299372" cy="1006475"/>
          </a:xfrm>
        </p:spPr>
        <p:txBody>
          <a:bodyPr>
            <a:normAutofit/>
          </a:bodyPr>
          <a:lstStyle/>
          <a:p>
            <a:r>
              <a:rPr lang="de-DE" sz="4800" dirty="0"/>
              <a:t>Minis aufgelegt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8CC77-63D4-0978-0DBE-FC13E89C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6208A9-749B-3FB8-0F82-FB8A5E95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F5D478-FB3B-A1F7-081A-80911BCD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4C35D60-2B03-C0E6-4986-629F3B4EF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05" y="1806658"/>
            <a:ext cx="6386987" cy="423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B02C46-DF43-1388-B2A8-F181EC89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05.12.2022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AE6241-A2FC-533E-4E76-0E089B66B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6D98BF-C20E-16A7-D585-8EA3424E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40</a:t>
            </a:fld>
            <a:endParaRPr lang="de-DE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3EC81E4-787C-65CA-C514-82E797047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51" y="496180"/>
            <a:ext cx="5613697" cy="55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Grafik 5" descr="Ein Bild, das Gras, draußen, Baum, Gruppe enthält.&#10;&#10;Automatisch generierte Beschreibung">
            <a:extLst>
              <a:ext uri="{FF2B5EF4-FFF2-40B4-BE49-F238E27FC236}">
                <a16:creationId xmlns:a16="http://schemas.microsoft.com/office/drawing/2014/main" id="{E965FFEA-924E-8462-A793-2632E5179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 b="96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DB1CEAE-FF07-FACC-3DE0-157B2A7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05.12.2022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218AF6-12E2-9F71-DF33-32F54A222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Jugendtag 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ED7247-BCF5-9361-5924-177321EE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F2449E-3077-4902-874B-475C9A786A0A}" type="slidenum">
              <a:rPr lang="de-DE"/>
              <a:pPr>
                <a:spcAft>
                  <a:spcPts val="600"/>
                </a:spcAft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64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CFDEF-0E60-8DB8-F602-F045A8D4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313" y="480834"/>
            <a:ext cx="11299372" cy="1006475"/>
          </a:xfrm>
        </p:spPr>
        <p:txBody>
          <a:bodyPr>
            <a:normAutofit/>
          </a:bodyPr>
          <a:lstStyle/>
          <a:p>
            <a:r>
              <a:rPr lang="de-DE" sz="4800" dirty="0"/>
              <a:t>Minis aufgelegt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8CC77-63D4-0978-0DBE-FC13E89C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6208A9-749B-3FB8-0F82-FB8A5E95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F5D478-FB3B-A1F7-081A-80911BCD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pic>
        <p:nvPicPr>
          <p:cNvPr id="11" name="Grafik 10" descr="Ein Bild, das Person, drinnen, Boden enthält.&#10;&#10;Automatisch generierte Beschreibung">
            <a:extLst>
              <a:ext uri="{FF2B5EF4-FFF2-40B4-BE49-F238E27FC236}">
                <a16:creationId xmlns:a16="http://schemas.microsoft.com/office/drawing/2014/main" id="{6DB2A345-C205-1B70-CDEA-DD5148C4A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59" y="2015746"/>
            <a:ext cx="5037639" cy="3336618"/>
          </a:xfrm>
          <a:prstGeom prst="rect">
            <a:avLst/>
          </a:prstGeom>
        </p:spPr>
      </p:pic>
      <p:pic>
        <p:nvPicPr>
          <p:cNvPr id="13" name="Grafik 12" descr="Ein Bild, das Person, darstellend, Personen enthält.&#10;&#10;Automatisch generierte Beschreibung">
            <a:extLst>
              <a:ext uri="{FF2B5EF4-FFF2-40B4-BE49-F238E27FC236}">
                <a16:creationId xmlns:a16="http://schemas.microsoft.com/office/drawing/2014/main" id="{8866CC08-EBD7-5CF1-7161-FFFA914A3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3090"/>
            <a:ext cx="4849543" cy="392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CFDEF-0E60-8DB8-F602-F045A8D4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887" y="688483"/>
            <a:ext cx="6215743" cy="1006475"/>
          </a:xfrm>
        </p:spPr>
        <p:txBody>
          <a:bodyPr>
            <a:normAutofit/>
          </a:bodyPr>
          <a:lstStyle/>
          <a:p>
            <a:r>
              <a:rPr lang="de-DE" sz="4800" dirty="0"/>
              <a:t>Minis Lichtgewehr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98CC77-63D4-0978-0DBE-FC13E89C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6208A9-749B-3FB8-0F82-FB8A5E95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F5D478-FB3B-A1F7-081A-80911BCD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pic>
        <p:nvPicPr>
          <p:cNvPr id="7" name="Grafik 6" descr="Ein Bild, das Gras, draußen, Baum, Person enthält.&#10;&#10;Automatisch generierte Beschreibung">
            <a:extLst>
              <a:ext uri="{FF2B5EF4-FFF2-40B4-BE49-F238E27FC236}">
                <a16:creationId xmlns:a16="http://schemas.microsoft.com/office/drawing/2014/main" id="{E3E7B825-544F-C3D1-CEE5-A0503AF5F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00798"/>
            <a:ext cx="5177118" cy="3429000"/>
          </a:xfrm>
          <a:prstGeom prst="rect">
            <a:avLst/>
          </a:prstGeom>
        </p:spPr>
      </p:pic>
      <p:pic>
        <p:nvPicPr>
          <p:cNvPr id="10" name="Grafik 9" descr="Ein Bild, das Wand, Person, sitzend, drinnen enthält.&#10;&#10;Automatisch generierte Beschreibung">
            <a:extLst>
              <a:ext uri="{FF2B5EF4-FFF2-40B4-BE49-F238E27FC236}">
                <a16:creationId xmlns:a16="http://schemas.microsoft.com/office/drawing/2014/main" id="{8F524A89-5B79-D56D-83C8-7104CBABD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47" y="381705"/>
            <a:ext cx="3965509" cy="2626506"/>
          </a:xfrm>
          <a:prstGeom prst="rect">
            <a:avLst/>
          </a:prstGeom>
        </p:spPr>
      </p:pic>
      <p:pic>
        <p:nvPicPr>
          <p:cNvPr id="14" name="Grafik 13" descr="Ein Bild, das Gras, draußen, Baum, Himmel enthält.&#10;&#10;Automatisch generierte Beschreibung">
            <a:extLst>
              <a:ext uri="{FF2B5EF4-FFF2-40B4-BE49-F238E27FC236}">
                <a16:creationId xmlns:a16="http://schemas.microsoft.com/office/drawing/2014/main" id="{93FCD5CF-A913-2F21-B698-9A72A8B6F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46" y="3515239"/>
            <a:ext cx="3965510" cy="26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31FD9-0363-696E-A49F-5A65E5AC4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86127" cy="1325563"/>
          </a:xfrm>
        </p:spPr>
        <p:txBody>
          <a:bodyPr>
            <a:normAutofit/>
          </a:bodyPr>
          <a:lstStyle/>
          <a:p>
            <a:pPr algn="ctr"/>
            <a:r>
              <a:rPr lang="de-DE" sz="4800" dirty="0"/>
              <a:t>Lichtgewehr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7C9DBB-32C8-4692-D40B-2A1677EDB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6388B1-2C88-4535-1EEA-82AFEB7D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82F974-A8AB-293F-7F38-F67DAA33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7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0E71377-9C65-09DA-11A1-10E1C02B6F31}"/>
              </a:ext>
            </a:extLst>
          </p:cNvPr>
          <p:cNvGrpSpPr/>
          <p:nvPr/>
        </p:nvGrpSpPr>
        <p:grpSpPr>
          <a:xfrm>
            <a:off x="669426" y="833080"/>
            <a:ext cx="11047586" cy="5051025"/>
            <a:chOff x="-123676" y="1312068"/>
            <a:chExt cx="11047586" cy="5051025"/>
          </a:xfrm>
        </p:grpSpPr>
        <p:pic>
          <p:nvPicPr>
            <p:cNvPr id="8" name="Grafik 5">
              <a:extLst>
                <a:ext uri="{FF2B5EF4-FFF2-40B4-BE49-F238E27FC236}">
                  <a16:creationId xmlns:a16="http://schemas.microsoft.com/office/drawing/2014/main" id="{4E728158-B3E6-7EA3-D958-9206E972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9" t="24080" r="34700" b="40640"/>
            <a:stretch>
              <a:fillRect/>
            </a:stretch>
          </p:blipFill>
          <p:spPr bwMode="auto">
            <a:xfrm>
              <a:off x="-123676" y="2471818"/>
              <a:ext cx="7546013" cy="348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2">
              <a:extLst>
                <a:ext uri="{FF2B5EF4-FFF2-40B4-BE49-F238E27FC236}">
                  <a16:creationId xmlns:a16="http://schemas.microsoft.com/office/drawing/2014/main" id="{4B7B6630-2827-0EFE-8579-644912666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0" t="13680" r="33401" b="29440"/>
            <a:stretch>
              <a:fillRect/>
            </a:stretch>
          </p:blipFill>
          <p:spPr bwMode="auto">
            <a:xfrm>
              <a:off x="8309491" y="4566843"/>
              <a:ext cx="2614419" cy="179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3">
              <a:extLst>
                <a:ext uri="{FF2B5EF4-FFF2-40B4-BE49-F238E27FC236}">
                  <a16:creationId xmlns:a16="http://schemas.microsoft.com/office/drawing/2014/main" id="{641B87E8-AA96-120F-2255-0C6CEAD0C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00" t="21919" r="42351" b="31281"/>
            <a:stretch>
              <a:fillRect/>
            </a:stretch>
          </p:blipFill>
          <p:spPr bwMode="auto">
            <a:xfrm>
              <a:off x="8354637" y="1312068"/>
              <a:ext cx="2524125" cy="268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79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9CAAF-9D81-4682-1D8E-938B92758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10" y="355539"/>
            <a:ext cx="6775580" cy="1325563"/>
          </a:xfrm>
        </p:spPr>
        <p:txBody>
          <a:bodyPr>
            <a:normAutofit/>
          </a:bodyPr>
          <a:lstStyle/>
          <a:p>
            <a:pPr algn="ctr"/>
            <a:r>
              <a:rPr lang="de-DE" sz="4800" dirty="0"/>
              <a:t>Lichtgewehrausleih</a:t>
            </a:r>
            <a:endParaRPr lang="de-DE" sz="5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F43ABF-1070-A2AE-2CDC-DFD9D00CA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2C4511-1F8E-7CE0-CC2E-9D3D507A5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75ED0D-405A-E6EE-976C-3FD68B89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8</a:t>
            </a:fld>
            <a:endParaRPr lang="de-DE"/>
          </a:p>
        </p:txBody>
      </p:sp>
      <p:pic>
        <p:nvPicPr>
          <p:cNvPr id="7" name="Picture 2" descr="C:\Dokumente und Einstellungen\Wurm Gerhard\Eigene Dateien\Gau Altötting\Lichtgewehr\Bestellung BSSB.jpg">
            <a:extLst>
              <a:ext uri="{FF2B5EF4-FFF2-40B4-BE49-F238E27FC236}">
                <a16:creationId xmlns:a16="http://schemas.microsoft.com/office/drawing/2014/main" id="{E077CA7E-5342-4C8C-F527-8494C7D5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245" y="772249"/>
            <a:ext cx="3787945" cy="531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C:\Dokumente und Einstellungen\Wurm Gerhard\Eigene Dateien\Gau Altötting\Lichtgewehr\DSC06084.JPG">
            <a:extLst>
              <a:ext uri="{FF2B5EF4-FFF2-40B4-BE49-F238E27FC236}">
                <a16:creationId xmlns:a16="http://schemas.microsoft.com/office/drawing/2014/main" id="{4C2C0D13-9CB3-7E57-57C9-19800F2C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22093" r="3876" b="43024"/>
          <a:stretch>
            <a:fillRect/>
          </a:stretch>
        </p:blipFill>
        <p:spPr bwMode="auto">
          <a:xfrm>
            <a:off x="1600200" y="1961288"/>
            <a:ext cx="487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Dokumente und Einstellungen\Wurm Gerhard\Eigene Dateien\Gau Altötting\Lichtgewehr\DSC06086.JPG">
            <a:extLst>
              <a:ext uri="{FF2B5EF4-FFF2-40B4-BE49-F238E27FC236}">
                <a16:creationId xmlns:a16="http://schemas.microsoft.com/office/drawing/2014/main" id="{23B3D6B0-AAD7-D8A5-9F12-57CB04BAD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3906"/>
          <a:stretch>
            <a:fillRect/>
          </a:stretch>
        </p:blipFill>
        <p:spPr bwMode="auto">
          <a:xfrm>
            <a:off x="2144627" y="3767885"/>
            <a:ext cx="3787946" cy="230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09DBFB-FB35-FB34-10F7-79A31A93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05.12.2022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1B7BF8-4634-4500-B1B6-1FAA4366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Jugendtag 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A7602C-543D-F716-3028-4D48F696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49E-3077-4902-874B-475C9A786A0A}" type="slidenum">
              <a:rPr lang="de-DE" smtClean="0"/>
              <a:t>9</a:t>
            </a:fld>
            <a:endParaRPr lang="de-DE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13AF0E8A-E9AA-EE90-38CC-44F2A0B01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777821"/>
              </p:ext>
            </p:extLst>
          </p:nvPr>
        </p:nvGraphicFramePr>
        <p:xfrm>
          <a:off x="1056000" y="909000"/>
          <a:ext cx="10080000" cy="504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0">
                  <a:extLst>
                    <a:ext uri="{9D8B030D-6E8A-4147-A177-3AD203B41FA5}">
                      <a16:colId xmlns:a16="http://schemas.microsoft.com/office/drawing/2014/main" val="4279809437"/>
                    </a:ext>
                  </a:extLst>
                </a:gridCol>
                <a:gridCol w="5040000">
                  <a:extLst>
                    <a:ext uri="{9D8B030D-6E8A-4147-A177-3AD203B41FA5}">
                      <a16:colId xmlns:a16="http://schemas.microsoft.com/office/drawing/2014/main" val="2483422634"/>
                    </a:ext>
                  </a:extLst>
                </a:gridCol>
              </a:tblGrid>
              <a:tr h="2520000">
                <a:tc>
                  <a:txBody>
                    <a:bodyPr/>
                    <a:lstStyle/>
                    <a:p>
                      <a:pPr algn="ctr"/>
                      <a:r>
                        <a:rPr lang="de-DE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Jedermannlehrgang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Newcomerlehrgang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0526487"/>
                  </a:ext>
                </a:extLst>
              </a:tr>
              <a:tr h="2520000">
                <a:tc>
                  <a:txBody>
                    <a:bodyPr/>
                    <a:lstStyle/>
                    <a:p>
                      <a:pPr algn="ctr"/>
                      <a:r>
                        <a:rPr lang="de-DE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LG-</a:t>
                      </a:r>
                      <a:r>
                        <a:rPr lang="de-DE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Gaukader</a:t>
                      </a:r>
                      <a:endParaRPr lang="de-DE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LP-</a:t>
                      </a:r>
                      <a:r>
                        <a:rPr lang="de-DE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Gaukader</a:t>
                      </a:r>
                      <a:endParaRPr lang="de-DE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1041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76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Breitbild</PresentationFormat>
  <Paragraphs>156</Paragraphs>
  <Slides>41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</vt:lpstr>
      <vt:lpstr>Jugendtag 2022</vt:lpstr>
      <vt:lpstr>Jugendjahrgangsmeisterschaft</vt:lpstr>
      <vt:lpstr>Jugendjahrgangsmeisterschaft</vt:lpstr>
      <vt:lpstr>Minis aufgelegt</vt:lpstr>
      <vt:lpstr>Minis aufgelegt</vt:lpstr>
      <vt:lpstr>Minis Lichtgewehr</vt:lpstr>
      <vt:lpstr>Lichtgewehr</vt:lpstr>
      <vt:lpstr>Lichtgewehrausleih</vt:lpstr>
      <vt:lpstr>PowerPoint-Präsentation</vt:lpstr>
      <vt:lpstr>PowerPoint-Präsentation</vt:lpstr>
      <vt:lpstr>Trainingslager Ruhpolding</vt:lpstr>
      <vt:lpstr>PowerPoint-Präsentation</vt:lpstr>
      <vt:lpstr>Trainingslager Ruhpolding</vt:lpstr>
      <vt:lpstr>PowerPoint-Präsentation</vt:lpstr>
      <vt:lpstr>PowerPoint-Präsentation</vt:lpstr>
      <vt:lpstr>3-Stellung</vt:lpstr>
      <vt:lpstr>Vergleich Rupertigau</vt:lpstr>
      <vt:lpstr>Vergleich Gau Simbach</vt:lpstr>
      <vt:lpstr>Vergleich Gau Simbach</vt:lpstr>
      <vt:lpstr>Spiel ohne Grenzen</vt:lpstr>
      <vt:lpstr>Fackellauf</vt:lpstr>
      <vt:lpstr>PowerPoint-Präsentation</vt:lpstr>
      <vt:lpstr>Oktoberfestlandesschießen</vt:lpstr>
      <vt:lpstr>Europapark Rust</vt:lpstr>
      <vt:lpstr>Therme Erding</vt:lpstr>
      <vt:lpstr>Resume</vt:lpstr>
      <vt:lpstr>Aktuelle Infos   Aus- und Weiterbildung</vt:lpstr>
      <vt:lpstr>Gaupokalauslosung</vt:lpstr>
      <vt:lpstr>Wünsche, Anträge und Sonstiges</vt:lpstr>
      <vt:lpstr>Gaukaderbaby</vt:lpstr>
      <vt:lpstr>Gaukaderbaby</vt:lpstr>
      <vt:lpstr>Danksche Julia</vt:lpstr>
      <vt:lpstr>PowerPoint-Präsentation</vt:lpstr>
      <vt:lpstr>PowerPoint-Präsentation</vt:lpstr>
      <vt:lpstr>Neuwahl Gaujugendsprecher</vt:lpstr>
      <vt:lpstr>PowerPoint-Präsentation</vt:lpstr>
      <vt:lpstr>PowerPoint-Präsentation</vt:lpstr>
      <vt:lpstr>Allgemeine Diskussion   Jugend - Sportleitung</vt:lpstr>
      <vt:lpstr>Jugendversammlung 2023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Halmbacher Erwin</dc:creator>
  <cp:lastModifiedBy>Halmbacher Erwin</cp:lastModifiedBy>
  <cp:revision>56</cp:revision>
  <dcterms:created xsi:type="dcterms:W3CDTF">2022-12-02T16:47:15Z</dcterms:created>
  <dcterms:modified xsi:type="dcterms:W3CDTF">2022-12-05T17:24:20Z</dcterms:modified>
</cp:coreProperties>
</file>